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7"/>
    <p:sldId id="257" r:id="rId48"/>
    <p:sldId id="258" r:id="rId49"/>
    <p:sldId id="259" r:id="rId50"/>
    <p:sldId id="260" r:id="rId51"/>
    <p:sldId id="261" r:id="rId5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e Jour Serif" charset="1" panose="02000500000000000000"/>
      <p:regular r:id="rId10"/>
    </p:embeddedFont>
    <p:embeddedFont>
      <p:font typeface="Bugaki" charset="1" panose="00000000000000000000"/>
      <p:regular r:id="rId11"/>
    </p:embeddedFont>
    <p:embeddedFont>
      <p:font typeface="Bugaki Italics" charset="1" panose="00000000000000000000"/>
      <p:regular r:id="rId12"/>
    </p:embeddedFont>
    <p:embeddedFont>
      <p:font typeface="Georgia Pro" charset="1" panose="02040502050405020303"/>
      <p:regular r:id="rId13"/>
    </p:embeddedFont>
    <p:embeddedFont>
      <p:font typeface="Georgia Pro Bold" charset="1" panose="02040802050405020203"/>
      <p:regular r:id="rId14"/>
    </p:embeddedFont>
    <p:embeddedFont>
      <p:font typeface="Georgia Pro Italics" charset="1" panose="02040502050405090303"/>
      <p:regular r:id="rId15"/>
    </p:embeddedFont>
    <p:embeddedFont>
      <p:font typeface="Georgia Pro Bold Italics" charset="1" panose="02040802050405090203"/>
      <p:regular r:id="rId16"/>
    </p:embeddedFont>
    <p:embeddedFont>
      <p:font typeface="Georgia Pro Light" charset="1" panose="02040302050405020303"/>
      <p:regular r:id="rId17"/>
    </p:embeddedFont>
    <p:embeddedFont>
      <p:font typeface="Georgia Pro Light Italics" charset="1" panose="02040302050405090303"/>
      <p:regular r:id="rId18"/>
    </p:embeddedFont>
    <p:embeddedFont>
      <p:font typeface="Georgia Pro Heavy" charset="1" panose="02040A02050405020203"/>
      <p:regular r:id="rId19"/>
    </p:embeddedFont>
    <p:embeddedFont>
      <p:font typeface="Georgia Pro Heavy Italics" charset="1" panose="02040A02050405090203"/>
      <p:regular r:id="rId20"/>
    </p:embeddedFont>
    <p:embeddedFont>
      <p:font typeface="Open Sans" charset="1" panose="020B0606030504020204"/>
      <p:regular r:id="rId21"/>
    </p:embeddedFont>
    <p:embeddedFont>
      <p:font typeface="Open Sans Bold" charset="1" panose="020B0806030504020204"/>
      <p:regular r:id="rId22"/>
    </p:embeddedFont>
    <p:embeddedFont>
      <p:font typeface="Open Sans Italics" charset="1" panose="020B0606030504020204"/>
      <p:regular r:id="rId23"/>
    </p:embeddedFont>
    <p:embeddedFont>
      <p:font typeface="Open Sans Bold Italics" charset="1" panose="020B0806030504020204"/>
      <p:regular r:id="rId24"/>
    </p:embeddedFont>
    <p:embeddedFont>
      <p:font typeface="Open Sans Light" charset="1" panose="020B0306030504020204"/>
      <p:regular r:id="rId25"/>
    </p:embeddedFont>
    <p:embeddedFont>
      <p:font typeface="Open Sans Light Italics" charset="1" panose="020B0306030504020204"/>
      <p:regular r:id="rId26"/>
    </p:embeddedFont>
    <p:embeddedFont>
      <p:font typeface="Open Sans Ultra-Bold" charset="1" panose="00000000000000000000"/>
      <p:regular r:id="rId27"/>
    </p:embeddedFont>
    <p:embeddedFont>
      <p:font typeface="Open Sans Ultra-Bold Italics" charset="1" panose="00000000000000000000"/>
      <p:regular r:id="rId28"/>
    </p:embeddedFont>
    <p:embeddedFont>
      <p:font typeface="Montserrat" charset="1" panose="00000500000000000000"/>
      <p:regular r:id="rId29"/>
    </p:embeddedFont>
    <p:embeddedFont>
      <p:font typeface="Montserrat Bold" charset="1" panose="00000800000000000000"/>
      <p:regular r:id="rId30"/>
    </p:embeddedFont>
    <p:embeddedFont>
      <p:font typeface="Montserrat Italics" charset="1" panose="00000500000000000000"/>
      <p:regular r:id="rId31"/>
    </p:embeddedFont>
    <p:embeddedFont>
      <p:font typeface="Montserrat Bold Italics" charset="1" panose="00000800000000000000"/>
      <p:regular r:id="rId32"/>
    </p:embeddedFont>
    <p:embeddedFont>
      <p:font typeface="Montserrat Thin" charset="1" panose="00000300000000000000"/>
      <p:regular r:id="rId33"/>
    </p:embeddedFont>
    <p:embeddedFont>
      <p:font typeface="Montserrat Thin Italics" charset="1" panose="00000300000000000000"/>
      <p:regular r:id="rId34"/>
    </p:embeddedFont>
    <p:embeddedFont>
      <p:font typeface="Montserrat Extra-Light" charset="1" panose="00000300000000000000"/>
      <p:regular r:id="rId35"/>
    </p:embeddedFont>
    <p:embeddedFont>
      <p:font typeface="Montserrat Extra-Light Italics" charset="1" panose="00000300000000000000"/>
      <p:regular r:id="rId36"/>
    </p:embeddedFont>
    <p:embeddedFont>
      <p:font typeface="Montserrat Light" charset="1" panose="00000400000000000000"/>
      <p:regular r:id="rId37"/>
    </p:embeddedFont>
    <p:embeddedFont>
      <p:font typeface="Montserrat Light Italics" charset="1" panose="00000400000000000000"/>
      <p:regular r:id="rId38"/>
    </p:embeddedFont>
    <p:embeddedFont>
      <p:font typeface="Montserrat Medium" charset="1" panose="00000600000000000000"/>
      <p:regular r:id="rId39"/>
    </p:embeddedFont>
    <p:embeddedFont>
      <p:font typeface="Montserrat Medium Italics" charset="1" panose="00000600000000000000"/>
      <p:regular r:id="rId40"/>
    </p:embeddedFont>
    <p:embeddedFont>
      <p:font typeface="Montserrat Semi-Bold" charset="1" panose="00000700000000000000"/>
      <p:regular r:id="rId41"/>
    </p:embeddedFont>
    <p:embeddedFont>
      <p:font typeface="Montserrat Semi-Bold Italics" charset="1" panose="00000700000000000000"/>
      <p:regular r:id="rId42"/>
    </p:embeddedFont>
    <p:embeddedFont>
      <p:font typeface="Montserrat Ultra-Bold" charset="1" panose="00000900000000000000"/>
      <p:regular r:id="rId43"/>
    </p:embeddedFont>
    <p:embeddedFont>
      <p:font typeface="Montserrat Ultra-Bold Italics" charset="1" panose="00000900000000000000"/>
      <p:regular r:id="rId44"/>
    </p:embeddedFont>
    <p:embeddedFont>
      <p:font typeface="Montserrat Heavy" charset="1" panose="00000A00000000000000"/>
      <p:regular r:id="rId45"/>
    </p:embeddedFont>
    <p:embeddedFont>
      <p:font typeface="Montserrat Heavy Italics" charset="1" panose="00000A0000000000000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slides/slide1.xml" Type="http://schemas.openxmlformats.org/officeDocument/2006/relationships/slide"/><Relationship Id="rId48" Target="slides/slide2.xml" Type="http://schemas.openxmlformats.org/officeDocument/2006/relationships/slide"/><Relationship Id="rId49" Target="slides/slide3.xml" Type="http://schemas.openxmlformats.org/officeDocument/2006/relationships/slide"/><Relationship Id="rId5" Target="tableStyles.xml" Type="http://schemas.openxmlformats.org/officeDocument/2006/relationships/tableStyles"/><Relationship Id="rId50" Target="slides/slide4.xml" Type="http://schemas.openxmlformats.org/officeDocument/2006/relationships/slide"/><Relationship Id="rId51" Target="slides/slide5.xml" Type="http://schemas.openxmlformats.org/officeDocument/2006/relationships/slide"/><Relationship Id="rId52" Target="slides/slide6.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2.jpeg>
</file>

<file path=ppt/media/image3.png>
</file>

<file path=ppt/media/image4.jpeg>
</file>

<file path=ppt/media/image5.jpeg>
</file>

<file path=ppt/media/image6.pn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 Id="rId4" Target="../media/image9.jpeg" Type="http://schemas.openxmlformats.org/officeDocument/2006/relationships/image"/><Relationship Id="rId5" Target="../media/image10.jpeg" Type="http://schemas.openxmlformats.org/officeDocument/2006/relationships/image"/><Relationship Id="rId6" Target="../media/image11.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901090" y="0"/>
            <a:ext cx="5386910" cy="10287000"/>
            <a:chOff x="0" y="0"/>
            <a:chExt cx="1418775" cy="2709333"/>
          </a:xfrm>
        </p:grpSpPr>
        <p:sp>
          <p:nvSpPr>
            <p:cNvPr name="Freeform 3" id="3"/>
            <p:cNvSpPr/>
            <p:nvPr/>
          </p:nvSpPr>
          <p:spPr>
            <a:xfrm flipH="false" flipV="false" rot="0">
              <a:off x="0" y="0"/>
              <a:ext cx="1418775" cy="2709333"/>
            </a:xfrm>
            <a:custGeom>
              <a:avLst/>
              <a:gdLst/>
              <a:ahLst/>
              <a:cxnLst/>
              <a:rect r="r" b="b" t="t" l="l"/>
              <a:pathLst>
                <a:path h="2709333" w="1418775">
                  <a:moveTo>
                    <a:pt x="0" y="0"/>
                  </a:moveTo>
                  <a:lnTo>
                    <a:pt x="1418775" y="0"/>
                  </a:lnTo>
                  <a:lnTo>
                    <a:pt x="1418775" y="2709333"/>
                  </a:lnTo>
                  <a:lnTo>
                    <a:pt x="0" y="2709333"/>
                  </a:lnTo>
                  <a:close/>
                </a:path>
              </a:pathLst>
            </a:custGeom>
            <a:solidFill>
              <a:srgbClr val="02A502"/>
            </a:solidFill>
          </p:spPr>
        </p:sp>
        <p:sp>
          <p:nvSpPr>
            <p:cNvPr name="TextBox 4" id="4"/>
            <p:cNvSpPr txBox="true"/>
            <p:nvPr/>
          </p:nvSpPr>
          <p:spPr>
            <a:xfrm>
              <a:off x="0" y="-38100"/>
              <a:ext cx="1418775" cy="2747433"/>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2588087" y="2007869"/>
            <a:ext cx="5359580" cy="6271261"/>
          </a:xfrm>
          <a:custGeom>
            <a:avLst/>
            <a:gdLst/>
            <a:ahLst/>
            <a:cxnLst/>
            <a:rect r="r" b="b" t="t" l="l"/>
            <a:pathLst>
              <a:path h="6271261" w="5359580">
                <a:moveTo>
                  <a:pt x="0" y="0"/>
                </a:moveTo>
                <a:lnTo>
                  <a:pt x="5359580" y="0"/>
                </a:lnTo>
                <a:lnTo>
                  <a:pt x="5359580" y="6271262"/>
                </a:lnTo>
                <a:lnTo>
                  <a:pt x="0" y="6271262"/>
                </a:lnTo>
                <a:lnTo>
                  <a:pt x="0" y="0"/>
                </a:lnTo>
                <a:close/>
              </a:path>
            </a:pathLst>
          </a:custGeom>
          <a:blipFill>
            <a:blip r:embed="rId2"/>
            <a:stretch>
              <a:fillRect l="0" t="0" r="0" b="0"/>
            </a:stretch>
          </a:blipFill>
        </p:spPr>
      </p:sp>
      <p:sp>
        <p:nvSpPr>
          <p:cNvPr name="Freeform 6" id="6"/>
          <p:cNvSpPr/>
          <p:nvPr/>
        </p:nvSpPr>
        <p:spPr>
          <a:xfrm flipH="false" flipV="false" rot="0">
            <a:off x="11080657" y="0"/>
            <a:ext cx="7207343" cy="10287000"/>
          </a:xfrm>
          <a:custGeom>
            <a:avLst/>
            <a:gdLst/>
            <a:ahLst/>
            <a:cxnLst/>
            <a:rect r="r" b="b" t="t" l="l"/>
            <a:pathLst>
              <a:path h="10287000" w="7207343">
                <a:moveTo>
                  <a:pt x="0" y="0"/>
                </a:moveTo>
                <a:lnTo>
                  <a:pt x="7207343" y="0"/>
                </a:lnTo>
                <a:lnTo>
                  <a:pt x="7207343" y="10287000"/>
                </a:lnTo>
                <a:lnTo>
                  <a:pt x="0" y="10287000"/>
                </a:lnTo>
                <a:lnTo>
                  <a:pt x="0" y="0"/>
                </a:lnTo>
                <a:close/>
              </a:path>
            </a:pathLst>
          </a:custGeom>
          <a:blipFill>
            <a:blip r:embed="rId3"/>
            <a:stretch>
              <a:fillRect l="-45314" t="0" r="-68913"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A6A6A6"/>
        </a:solidFill>
      </p:bgPr>
    </p:bg>
    <p:spTree>
      <p:nvGrpSpPr>
        <p:cNvPr id="1" name=""/>
        <p:cNvGrpSpPr/>
        <p:nvPr/>
      </p:nvGrpSpPr>
      <p:grpSpPr>
        <a:xfrm>
          <a:off x="0" y="0"/>
          <a:ext cx="0" cy="0"/>
          <a:chOff x="0" y="0"/>
          <a:chExt cx="0" cy="0"/>
        </a:xfrm>
      </p:grpSpPr>
      <p:sp>
        <p:nvSpPr>
          <p:cNvPr name="Freeform 2" id="2"/>
          <p:cNvSpPr/>
          <p:nvPr/>
        </p:nvSpPr>
        <p:spPr>
          <a:xfrm flipH="false" flipV="false" rot="0">
            <a:off x="600771" y="1028700"/>
            <a:ext cx="8333772" cy="8229600"/>
          </a:xfrm>
          <a:custGeom>
            <a:avLst/>
            <a:gdLst/>
            <a:ahLst/>
            <a:cxnLst/>
            <a:rect r="r" b="b" t="t" l="l"/>
            <a:pathLst>
              <a:path h="8229600" w="8333772">
                <a:moveTo>
                  <a:pt x="0" y="0"/>
                </a:moveTo>
                <a:lnTo>
                  <a:pt x="8333772" y="0"/>
                </a:lnTo>
                <a:lnTo>
                  <a:pt x="8333772" y="8229600"/>
                </a:lnTo>
                <a:lnTo>
                  <a:pt x="0" y="8229600"/>
                </a:lnTo>
                <a:lnTo>
                  <a:pt x="0" y="0"/>
                </a:lnTo>
                <a:close/>
              </a:path>
            </a:pathLst>
          </a:custGeom>
          <a:blipFill>
            <a:blip r:embed="rId2"/>
            <a:stretch>
              <a:fillRect l="0" t="0" r="0" b="0"/>
            </a:stretch>
          </a:blipFill>
        </p:spPr>
      </p:sp>
      <p:sp>
        <p:nvSpPr>
          <p:cNvPr name="TextBox 3" id="3"/>
          <p:cNvSpPr txBox="true"/>
          <p:nvPr/>
        </p:nvSpPr>
        <p:spPr>
          <a:xfrm rot="0">
            <a:off x="9713745" y="1463121"/>
            <a:ext cx="6944010" cy="983836"/>
          </a:xfrm>
          <a:prstGeom prst="rect">
            <a:avLst/>
          </a:prstGeom>
        </p:spPr>
        <p:txBody>
          <a:bodyPr anchor="t" rtlCol="false" tIns="0" lIns="0" bIns="0" rIns="0">
            <a:spAutoFit/>
          </a:bodyPr>
          <a:lstStyle/>
          <a:p>
            <a:pPr algn="ctr">
              <a:lnSpc>
                <a:spcPts val="7654"/>
              </a:lnSpc>
            </a:pPr>
            <a:r>
              <a:rPr lang="en-US" sz="6834">
                <a:solidFill>
                  <a:srgbClr val="9F4814"/>
                </a:solidFill>
                <a:latin typeface="Montserrat Ultra-Bold"/>
              </a:rPr>
              <a:t>Objective</a:t>
            </a:r>
          </a:p>
        </p:txBody>
      </p:sp>
      <p:sp>
        <p:nvSpPr>
          <p:cNvPr name="TextBox 4" id="4"/>
          <p:cNvSpPr txBox="true"/>
          <p:nvPr/>
        </p:nvSpPr>
        <p:spPr>
          <a:xfrm rot="0">
            <a:off x="8934543" y="2851311"/>
            <a:ext cx="8502414" cy="5474335"/>
          </a:xfrm>
          <a:prstGeom prst="rect">
            <a:avLst/>
          </a:prstGeom>
        </p:spPr>
        <p:txBody>
          <a:bodyPr anchor="t" rtlCol="false" tIns="0" lIns="0" bIns="0" rIns="0">
            <a:spAutoFit/>
          </a:bodyPr>
          <a:lstStyle/>
          <a:p>
            <a:pPr algn="ctr">
              <a:lnSpc>
                <a:spcPts val="4340"/>
              </a:lnSpc>
            </a:pPr>
            <a:r>
              <a:rPr lang="en-US" sz="3100">
                <a:solidFill>
                  <a:srgbClr val="000000"/>
                </a:solidFill>
                <a:latin typeface="Bugaki"/>
              </a:rPr>
              <a:t>"There are many applications that provide the solution to purchase the food online 24 X 7 in India. Therefore it becomes hectic task to compare the prices, to order the food and get the best within our price range and good reviews. Here comes Aahaar, that provides the solution to compare the prices of particular outlets among various platforms."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7F7F7"/>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5411236" cy="10287000"/>
          </a:xfrm>
          <a:custGeom>
            <a:avLst/>
            <a:gdLst/>
            <a:ahLst/>
            <a:cxnLst/>
            <a:rect r="r" b="b" t="t" l="l"/>
            <a:pathLst>
              <a:path h="10287000" w="15411236">
                <a:moveTo>
                  <a:pt x="0" y="0"/>
                </a:moveTo>
                <a:lnTo>
                  <a:pt x="15411236" y="0"/>
                </a:lnTo>
                <a:lnTo>
                  <a:pt x="15411236"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6567732" y="1085850"/>
            <a:ext cx="8843504" cy="1954099"/>
          </a:xfrm>
          <a:prstGeom prst="rect">
            <a:avLst/>
          </a:prstGeom>
        </p:spPr>
        <p:txBody>
          <a:bodyPr anchor="t" rtlCol="false" tIns="0" lIns="0" bIns="0" rIns="0">
            <a:spAutoFit/>
          </a:bodyPr>
          <a:lstStyle/>
          <a:p>
            <a:pPr>
              <a:lnSpc>
                <a:spcPts val="7654"/>
              </a:lnSpc>
            </a:pPr>
            <a:r>
              <a:rPr lang="en-US" sz="6834">
                <a:solidFill>
                  <a:srgbClr val="9F4814"/>
                </a:solidFill>
                <a:latin typeface="Montserrat Ultra-Bold"/>
              </a:rPr>
              <a:t>Novelty of the  Aahaar</a:t>
            </a:r>
          </a:p>
        </p:txBody>
      </p:sp>
      <p:sp>
        <p:nvSpPr>
          <p:cNvPr name="TextBox 4" id="4"/>
          <p:cNvSpPr txBox="true"/>
          <p:nvPr/>
        </p:nvSpPr>
        <p:spPr>
          <a:xfrm rot="0">
            <a:off x="6567732" y="3649756"/>
            <a:ext cx="8431728" cy="1002030"/>
          </a:xfrm>
          <a:prstGeom prst="rect">
            <a:avLst/>
          </a:prstGeom>
        </p:spPr>
        <p:txBody>
          <a:bodyPr anchor="t" rtlCol="false" tIns="0" lIns="0" bIns="0" rIns="0">
            <a:spAutoFit/>
          </a:bodyPr>
          <a:lstStyle/>
          <a:p>
            <a:pPr>
              <a:lnSpc>
                <a:spcPts val="4049"/>
              </a:lnSpc>
            </a:pPr>
            <a:r>
              <a:rPr lang="en-US" sz="2699">
                <a:solidFill>
                  <a:srgbClr val="37241B"/>
                </a:solidFill>
                <a:latin typeface="Georgia Pro Bold"/>
              </a:rPr>
              <a:t>Helps the user to find the best deal among the food tech websites.</a:t>
            </a:r>
          </a:p>
        </p:txBody>
      </p:sp>
      <p:sp>
        <p:nvSpPr>
          <p:cNvPr name="TextBox 5" id="5"/>
          <p:cNvSpPr txBox="true"/>
          <p:nvPr/>
        </p:nvSpPr>
        <p:spPr>
          <a:xfrm rot="0">
            <a:off x="6567732" y="5738813"/>
            <a:ext cx="8431728" cy="1506855"/>
          </a:xfrm>
          <a:prstGeom prst="rect">
            <a:avLst/>
          </a:prstGeom>
        </p:spPr>
        <p:txBody>
          <a:bodyPr anchor="t" rtlCol="false" tIns="0" lIns="0" bIns="0" rIns="0">
            <a:spAutoFit/>
          </a:bodyPr>
          <a:lstStyle/>
          <a:p>
            <a:pPr>
              <a:lnSpc>
                <a:spcPts val="4049"/>
              </a:lnSpc>
            </a:pPr>
            <a:r>
              <a:rPr lang="en-US" sz="2699">
                <a:solidFill>
                  <a:srgbClr val="37241B"/>
                </a:solidFill>
                <a:latin typeface="Georgia Pro Bold"/>
              </a:rPr>
              <a:t>Helps the user to get the recommendation of restaurants as per the locality and affordability of the user.</a:t>
            </a:r>
          </a:p>
        </p:txBody>
      </p:sp>
      <p:sp>
        <p:nvSpPr>
          <p:cNvPr name="TextBox 6" id="6"/>
          <p:cNvSpPr txBox="true"/>
          <p:nvPr/>
        </p:nvSpPr>
        <p:spPr>
          <a:xfrm rot="0">
            <a:off x="6567732" y="7855269"/>
            <a:ext cx="8431728" cy="1506855"/>
          </a:xfrm>
          <a:prstGeom prst="rect">
            <a:avLst/>
          </a:prstGeom>
        </p:spPr>
        <p:txBody>
          <a:bodyPr anchor="t" rtlCol="false" tIns="0" lIns="0" bIns="0" rIns="0">
            <a:spAutoFit/>
          </a:bodyPr>
          <a:lstStyle/>
          <a:p>
            <a:pPr>
              <a:lnSpc>
                <a:spcPts val="4049"/>
              </a:lnSpc>
            </a:pPr>
            <a:r>
              <a:rPr lang="en-US" sz="2699">
                <a:solidFill>
                  <a:srgbClr val="37241B"/>
                </a:solidFill>
                <a:latin typeface="Georgia Pro Bold"/>
              </a:rPr>
              <a:t>Convenience for the cloud kitchens to provide them wider reach and more users, results into profitable business.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47850" y="0"/>
            <a:ext cx="15440150" cy="10287000"/>
          </a:xfrm>
          <a:custGeom>
            <a:avLst/>
            <a:gdLst/>
            <a:ahLst/>
            <a:cxnLst/>
            <a:rect r="r" b="b" t="t" l="l"/>
            <a:pathLst>
              <a:path h="10287000" w="15440150">
                <a:moveTo>
                  <a:pt x="0" y="0"/>
                </a:moveTo>
                <a:lnTo>
                  <a:pt x="15440150" y="0"/>
                </a:lnTo>
                <a:lnTo>
                  <a:pt x="15440150" y="10287000"/>
                </a:lnTo>
                <a:lnTo>
                  <a:pt x="0" y="10287000"/>
                </a:lnTo>
                <a:lnTo>
                  <a:pt x="0" y="0"/>
                </a:lnTo>
                <a:close/>
              </a:path>
            </a:pathLst>
          </a:custGeom>
          <a:blipFill>
            <a:blip r:embed="rId2">
              <a:alphaModFix amt="10999"/>
            </a:blip>
            <a:stretch>
              <a:fillRect l="0" t="0" r="0" b="0"/>
            </a:stretch>
          </a:blipFill>
        </p:spPr>
      </p:sp>
      <p:sp>
        <p:nvSpPr>
          <p:cNvPr name="Freeform 3" id="3"/>
          <p:cNvSpPr/>
          <p:nvPr/>
        </p:nvSpPr>
        <p:spPr>
          <a:xfrm flipH="false" flipV="false" rot="0">
            <a:off x="3149427" y="3539424"/>
            <a:ext cx="467427" cy="461000"/>
          </a:xfrm>
          <a:custGeom>
            <a:avLst/>
            <a:gdLst/>
            <a:ahLst/>
            <a:cxnLst/>
            <a:rect r="r" b="b" t="t" l="l"/>
            <a:pathLst>
              <a:path h="461000" w="467427">
                <a:moveTo>
                  <a:pt x="0" y="0"/>
                </a:moveTo>
                <a:lnTo>
                  <a:pt x="467427" y="0"/>
                </a:lnTo>
                <a:lnTo>
                  <a:pt x="467427" y="461000"/>
                </a:lnTo>
                <a:lnTo>
                  <a:pt x="0" y="461000"/>
                </a:lnTo>
                <a:lnTo>
                  <a:pt x="0" y="0"/>
                </a:lnTo>
                <a:close/>
              </a:path>
            </a:pathLst>
          </a:custGeom>
          <a:blipFill>
            <a:blip r:embed="rId3"/>
            <a:stretch>
              <a:fillRect l="0" t="0" r="0" b="0"/>
            </a:stretch>
          </a:blipFill>
        </p:spPr>
      </p:sp>
      <p:sp>
        <p:nvSpPr>
          <p:cNvPr name="TextBox 4" id="4"/>
          <p:cNvSpPr txBox="true"/>
          <p:nvPr/>
        </p:nvSpPr>
        <p:spPr>
          <a:xfrm rot="0">
            <a:off x="3149427" y="1085850"/>
            <a:ext cx="6516437" cy="1954099"/>
          </a:xfrm>
          <a:prstGeom prst="rect">
            <a:avLst/>
          </a:prstGeom>
        </p:spPr>
        <p:txBody>
          <a:bodyPr anchor="t" rtlCol="false" tIns="0" lIns="0" bIns="0" rIns="0">
            <a:spAutoFit/>
          </a:bodyPr>
          <a:lstStyle/>
          <a:p>
            <a:pPr>
              <a:lnSpc>
                <a:spcPts val="7654"/>
              </a:lnSpc>
            </a:pPr>
            <a:r>
              <a:rPr lang="en-US" sz="6834">
                <a:solidFill>
                  <a:srgbClr val="9F4814"/>
                </a:solidFill>
                <a:latin typeface="Montserrat Ultra-Bold"/>
              </a:rPr>
              <a:t>Revenue Model</a:t>
            </a:r>
          </a:p>
        </p:txBody>
      </p:sp>
      <p:sp>
        <p:nvSpPr>
          <p:cNvPr name="TextBox 5" id="5"/>
          <p:cNvSpPr txBox="true"/>
          <p:nvPr/>
        </p:nvSpPr>
        <p:spPr>
          <a:xfrm rot="0">
            <a:off x="3799139" y="3473696"/>
            <a:ext cx="14315308" cy="497205"/>
          </a:xfrm>
          <a:prstGeom prst="rect">
            <a:avLst/>
          </a:prstGeom>
        </p:spPr>
        <p:txBody>
          <a:bodyPr anchor="t" rtlCol="false" tIns="0" lIns="0" bIns="0" rIns="0">
            <a:spAutoFit/>
          </a:bodyPr>
          <a:lstStyle/>
          <a:p>
            <a:pPr>
              <a:lnSpc>
                <a:spcPts val="4049"/>
              </a:lnSpc>
            </a:pPr>
            <a:r>
              <a:rPr lang="en-US" sz="2699">
                <a:solidFill>
                  <a:srgbClr val="37241B"/>
                </a:solidFill>
                <a:latin typeface="Georgia Pro Bold"/>
              </a:rPr>
              <a:t>Minimal charges applied for delivery from cloud kitchen to the consumer.</a:t>
            </a:r>
          </a:p>
        </p:txBody>
      </p:sp>
      <p:sp>
        <p:nvSpPr>
          <p:cNvPr name="TextBox 6" id="6"/>
          <p:cNvSpPr txBox="true"/>
          <p:nvPr/>
        </p:nvSpPr>
        <p:spPr>
          <a:xfrm rot="0">
            <a:off x="3799139" y="4646295"/>
            <a:ext cx="14315308" cy="1002030"/>
          </a:xfrm>
          <a:prstGeom prst="rect">
            <a:avLst/>
          </a:prstGeom>
        </p:spPr>
        <p:txBody>
          <a:bodyPr anchor="t" rtlCol="false" tIns="0" lIns="0" bIns="0" rIns="0">
            <a:spAutoFit/>
          </a:bodyPr>
          <a:lstStyle/>
          <a:p>
            <a:pPr>
              <a:lnSpc>
                <a:spcPts val="4049"/>
              </a:lnSpc>
            </a:pPr>
            <a:r>
              <a:rPr lang="en-US" sz="2699">
                <a:solidFill>
                  <a:srgbClr val="37241B"/>
                </a:solidFill>
                <a:latin typeface="Georgia Pro Bold"/>
              </a:rPr>
              <a:t>Business for the local vendors who are not listed on websites like Swiggy, Zomato, even today.</a:t>
            </a:r>
          </a:p>
        </p:txBody>
      </p:sp>
      <p:sp>
        <p:nvSpPr>
          <p:cNvPr name="Freeform 7" id="7"/>
          <p:cNvSpPr/>
          <p:nvPr/>
        </p:nvSpPr>
        <p:spPr>
          <a:xfrm flipH="false" flipV="false" rot="0">
            <a:off x="3149427" y="4741545"/>
            <a:ext cx="467427" cy="461000"/>
          </a:xfrm>
          <a:custGeom>
            <a:avLst/>
            <a:gdLst/>
            <a:ahLst/>
            <a:cxnLst/>
            <a:rect r="r" b="b" t="t" l="l"/>
            <a:pathLst>
              <a:path h="461000" w="467427">
                <a:moveTo>
                  <a:pt x="0" y="0"/>
                </a:moveTo>
                <a:lnTo>
                  <a:pt x="467427" y="0"/>
                </a:lnTo>
                <a:lnTo>
                  <a:pt x="467427" y="461000"/>
                </a:lnTo>
                <a:lnTo>
                  <a:pt x="0" y="461000"/>
                </a:lnTo>
                <a:lnTo>
                  <a:pt x="0" y="0"/>
                </a:lnTo>
                <a:close/>
              </a:path>
            </a:pathLst>
          </a:custGeom>
          <a:blipFill>
            <a:blip r:embed="rId3"/>
            <a:stretch>
              <a:fillRect l="0" t="0" r="0" b="0"/>
            </a:stretch>
          </a:blipFill>
        </p:spPr>
      </p:sp>
      <p:sp>
        <p:nvSpPr>
          <p:cNvPr name="TextBox 8" id="8"/>
          <p:cNvSpPr txBox="true"/>
          <p:nvPr/>
        </p:nvSpPr>
        <p:spPr>
          <a:xfrm rot="0">
            <a:off x="3799139" y="6324600"/>
            <a:ext cx="14315308" cy="1002030"/>
          </a:xfrm>
          <a:prstGeom prst="rect">
            <a:avLst/>
          </a:prstGeom>
        </p:spPr>
        <p:txBody>
          <a:bodyPr anchor="t" rtlCol="false" tIns="0" lIns="0" bIns="0" rIns="0">
            <a:spAutoFit/>
          </a:bodyPr>
          <a:lstStyle/>
          <a:p>
            <a:pPr>
              <a:lnSpc>
                <a:spcPts val="4049"/>
              </a:lnSpc>
            </a:pPr>
            <a:r>
              <a:rPr lang="en-US" sz="2699">
                <a:solidFill>
                  <a:srgbClr val="37241B"/>
                </a:solidFill>
                <a:latin typeface="Georgia Pro Bold"/>
              </a:rPr>
              <a:t>Business as per the reviews and price range to suggest/recommend the options in the particular locality.</a:t>
            </a:r>
          </a:p>
        </p:txBody>
      </p:sp>
      <p:sp>
        <p:nvSpPr>
          <p:cNvPr name="Freeform 9" id="9"/>
          <p:cNvSpPr/>
          <p:nvPr/>
        </p:nvSpPr>
        <p:spPr>
          <a:xfrm flipH="false" flipV="false" rot="0">
            <a:off x="3149427" y="6419850"/>
            <a:ext cx="467427" cy="461000"/>
          </a:xfrm>
          <a:custGeom>
            <a:avLst/>
            <a:gdLst/>
            <a:ahLst/>
            <a:cxnLst/>
            <a:rect r="r" b="b" t="t" l="l"/>
            <a:pathLst>
              <a:path h="461000" w="467427">
                <a:moveTo>
                  <a:pt x="0" y="0"/>
                </a:moveTo>
                <a:lnTo>
                  <a:pt x="467427" y="0"/>
                </a:lnTo>
                <a:lnTo>
                  <a:pt x="467427" y="461000"/>
                </a:lnTo>
                <a:lnTo>
                  <a:pt x="0" y="461000"/>
                </a:lnTo>
                <a:lnTo>
                  <a:pt x="0" y="0"/>
                </a:lnTo>
                <a:close/>
              </a:path>
            </a:pathLst>
          </a:custGeom>
          <a:blipFill>
            <a:blip r:embed="rId3"/>
            <a:stretch>
              <a:fillRect l="0" t="0" r="0" b="0"/>
            </a:stretch>
          </a:blipFill>
        </p:spPr>
      </p:sp>
      <p:sp>
        <p:nvSpPr>
          <p:cNvPr name="TextBox 10" id="10"/>
          <p:cNvSpPr txBox="true"/>
          <p:nvPr/>
        </p:nvSpPr>
        <p:spPr>
          <a:xfrm rot="0">
            <a:off x="3799139" y="8002905"/>
            <a:ext cx="14315308" cy="497205"/>
          </a:xfrm>
          <a:prstGeom prst="rect">
            <a:avLst/>
          </a:prstGeom>
        </p:spPr>
        <p:txBody>
          <a:bodyPr anchor="t" rtlCol="false" tIns="0" lIns="0" bIns="0" rIns="0">
            <a:spAutoFit/>
          </a:bodyPr>
          <a:lstStyle/>
          <a:p>
            <a:pPr>
              <a:lnSpc>
                <a:spcPts val="4049"/>
              </a:lnSpc>
            </a:pPr>
            <a:r>
              <a:rPr lang="en-US" sz="2699">
                <a:solidFill>
                  <a:srgbClr val="37241B"/>
                </a:solidFill>
                <a:latin typeface="Georgia Pro Bold"/>
              </a:rPr>
              <a:t>Platform for advertisement of local food businesses at affordable prices.</a:t>
            </a:r>
          </a:p>
        </p:txBody>
      </p:sp>
      <p:sp>
        <p:nvSpPr>
          <p:cNvPr name="Freeform 11" id="11"/>
          <p:cNvSpPr/>
          <p:nvPr/>
        </p:nvSpPr>
        <p:spPr>
          <a:xfrm flipH="false" flipV="false" rot="0">
            <a:off x="3149427" y="8039111"/>
            <a:ext cx="467427" cy="461000"/>
          </a:xfrm>
          <a:custGeom>
            <a:avLst/>
            <a:gdLst/>
            <a:ahLst/>
            <a:cxnLst/>
            <a:rect r="r" b="b" t="t" l="l"/>
            <a:pathLst>
              <a:path h="461000" w="467427">
                <a:moveTo>
                  <a:pt x="0" y="0"/>
                </a:moveTo>
                <a:lnTo>
                  <a:pt x="467427" y="0"/>
                </a:lnTo>
                <a:lnTo>
                  <a:pt x="467427" y="461000"/>
                </a:lnTo>
                <a:lnTo>
                  <a:pt x="0" y="461000"/>
                </a:lnTo>
                <a:lnTo>
                  <a:pt x="0" y="0"/>
                </a:lnTo>
                <a:close/>
              </a:path>
            </a:pathLst>
          </a:custGeom>
          <a:blipFill>
            <a:blip r:embed="rId3"/>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5888182"/>
            <a:ext cx="18288000" cy="4398818"/>
            <a:chOff x="0" y="0"/>
            <a:chExt cx="4816593" cy="1158536"/>
          </a:xfrm>
        </p:grpSpPr>
        <p:sp>
          <p:nvSpPr>
            <p:cNvPr name="Freeform 3" id="3"/>
            <p:cNvSpPr/>
            <p:nvPr/>
          </p:nvSpPr>
          <p:spPr>
            <a:xfrm flipH="false" flipV="false" rot="0">
              <a:off x="0" y="0"/>
              <a:ext cx="4816592" cy="1158536"/>
            </a:xfrm>
            <a:custGeom>
              <a:avLst/>
              <a:gdLst/>
              <a:ahLst/>
              <a:cxnLst/>
              <a:rect r="r" b="b" t="t" l="l"/>
              <a:pathLst>
                <a:path h="1158536" w="4816592">
                  <a:moveTo>
                    <a:pt x="0" y="0"/>
                  </a:moveTo>
                  <a:lnTo>
                    <a:pt x="4816592" y="0"/>
                  </a:lnTo>
                  <a:lnTo>
                    <a:pt x="4816592" y="1158536"/>
                  </a:lnTo>
                  <a:lnTo>
                    <a:pt x="0" y="1158536"/>
                  </a:lnTo>
                  <a:close/>
                </a:path>
              </a:pathLst>
            </a:custGeom>
            <a:solidFill>
              <a:srgbClr val="F7F7F7"/>
            </a:solidFill>
          </p:spPr>
        </p:sp>
        <p:sp>
          <p:nvSpPr>
            <p:cNvPr name="TextBox 4" id="4"/>
            <p:cNvSpPr txBox="true"/>
            <p:nvPr/>
          </p:nvSpPr>
          <p:spPr>
            <a:xfrm>
              <a:off x="0" y="-38100"/>
              <a:ext cx="4816593" cy="1196636"/>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0" y="-1234051"/>
            <a:ext cx="18288000" cy="7122233"/>
          </a:xfrm>
          <a:custGeom>
            <a:avLst/>
            <a:gdLst/>
            <a:ahLst/>
            <a:cxnLst/>
            <a:rect r="r" b="b" t="t" l="l"/>
            <a:pathLst>
              <a:path h="7122233" w="18288000">
                <a:moveTo>
                  <a:pt x="0" y="0"/>
                </a:moveTo>
                <a:lnTo>
                  <a:pt x="18288000" y="0"/>
                </a:lnTo>
                <a:lnTo>
                  <a:pt x="18288000" y="7122233"/>
                </a:lnTo>
                <a:lnTo>
                  <a:pt x="0" y="7122233"/>
                </a:lnTo>
                <a:lnTo>
                  <a:pt x="0" y="0"/>
                </a:lnTo>
                <a:close/>
              </a:path>
            </a:pathLst>
          </a:custGeom>
          <a:blipFill>
            <a:blip r:embed="rId2"/>
            <a:stretch>
              <a:fillRect l="0" t="0" r="0" b="-71396"/>
            </a:stretch>
          </a:blipFill>
        </p:spPr>
      </p:sp>
      <p:grpSp>
        <p:nvGrpSpPr>
          <p:cNvPr name="Group 6" id="6"/>
          <p:cNvGrpSpPr>
            <a:grpSpLocks noChangeAspect="true"/>
          </p:cNvGrpSpPr>
          <p:nvPr/>
        </p:nvGrpSpPr>
        <p:grpSpPr>
          <a:xfrm rot="0">
            <a:off x="433260" y="3936905"/>
            <a:ext cx="3498365" cy="3498351"/>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3920" t="0" r="-3920" b="0"/>
              </a:stretch>
            </a:blipFill>
          </p:spPr>
        </p:sp>
      </p:grpSp>
      <p:grpSp>
        <p:nvGrpSpPr>
          <p:cNvPr name="Group 8" id="8"/>
          <p:cNvGrpSpPr>
            <a:grpSpLocks noChangeAspect="true"/>
          </p:cNvGrpSpPr>
          <p:nvPr/>
        </p:nvGrpSpPr>
        <p:grpSpPr>
          <a:xfrm rot="0">
            <a:off x="5026714" y="3936738"/>
            <a:ext cx="3498533" cy="3498519"/>
            <a:chOff x="0" y="0"/>
            <a:chExt cx="6350000" cy="6349975"/>
          </a:xfrm>
        </p:grpSpPr>
        <p:sp>
          <p:nvSpPr>
            <p:cNvPr name="Freeform 9" id="9"/>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4334" t="0" r="-4334" b="0"/>
              </a:stretch>
            </a:blipFill>
          </p:spPr>
        </p:sp>
      </p:grpSp>
      <p:grpSp>
        <p:nvGrpSpPr>
          <p:cNvPr name="Group 10" id="10"/>
          <p:cNvGrpSpPr>
            <a:grpSpLocks noChangeAspect="true"/>
          </p:cNvGrpSpPr>
          <p:nvPr/>
        </p:nvGrpSpPr>
        <p:grpSpPr>
          <a:xfrm rot="0">
            <a:off x="9691461" y="3936905"/>
            <a:ext cx="3498533" cy="3498519"/>
            <a:chOff x="0" y="0"/>
            <a:chExt cx="6350000" cy="6349975"/>
          </a:xfrm>
        </p:grpSpPr>
        <p:sp>
          <p:nvSpPr>
            <p:cNvPr name="Freeform 11" id="11"/>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t="-1621" r="0" b="-1621"/>
              </a:stretch>
            </a:blipFill>
          </p:spPr>
        </p:sp>
      </p:grpSp>
      <p:grpSp>
        <p:nvGrpSpPr>
          <p:cNvPr name="Group 12" id="12"/>
          <p:cNvGrpSpPr>
            <a:grpSpLocks noChangeAspect="true"/>
          </p:cNvGrpSpPr>
          <p:nvPr/>
        </p:nvGrpSpPr>
        <p:grpSpPr>
          <a:xfrm rot="0">
            <a:off x="14356208" y="3936905"/>
            <a:ext cx="3498533" cy="3498519"/>
            <a:chOff x="0" y="0"/>
            <a:chExt cx="6350000" cy="6349975"/>
          </a:xfrm>
        </p:grpSpPr>
        <p:sp>
          <p:nvSpPr>
            <p:cNvPr name="Freeform 13" id="1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16408" t="0" r="-16408" b="0"/>
              </a:stretch>
            </a:blipFill>
          </p:spPr>
        </p:sp>
      </p:grpSp>
      <p:sp>
        <p:nvSpPr>
          <p:cNvPr name="TextBox 14" id="14"/>
          <p:cNvSpPr txBox="true"/>
          <p:nvPr/>
        </p:nvSpPr>
        <p:spPr>
          <a:xfrm rot="0">
            <a:off x="0" y="1567201"/>
            <a:ext cx="10248523" cy="1500679"/>
          </a:xfrm>
          <a:prstGeom prst="rect">
            <a:avLst/>
          </a:prstGeom>
        </p:spPr>
        <p:txBody>
          <a:bodyPr anchor="t" rtlCol="false" tIns="0" lIns="0" bIns="0" rIns="0">
            <a:spAutoFit/>
          </a:bodyPr>
          <a:lstStyle/>
          <a:p>
            <a:pPr algn="ctr">
              <a:lnSpc>
                <a:spcPts val="11899"/>
              </a:lnSpc>
            </a:pPr>
            <a:r>
              <a:rPr lang="en-US" sz="9753">
                <a:solidFill>
                  <a:srgbClr val="FFFFFF"/>
                </a:solidFill>
                <a:latin typeface="Le Jour Serif"/>
              </a:rPr>
              <a:t>OUR TEAM</a:t>
            </a:r>
          </a:p>
        </p:txBody>
      </p:sp>
      <p:sp>
        <p:nvSpPr>
          <p:cNvPr name="TextBox 15" id="15"/>
          <p:cNvSpPr txBox="true"/>
          <p:nvPr/>
        </p:nvSpPr>
        <p:spPr>
          <a:xfrm rot="0">
            <a:off x="323956" y="7440526"/>
            <a:ext cx="3716973" cy="647065"/>
          </a:xfrm>
          <a:prstGeom prst="rect">
            <a:avLst/>
          </a:prstGeom>
        </p:spPr>
        <p:txBody>
          <a:bodyPr anchor="t" rtlCol="false" tIns="0" lIns="0" bIns="0" rIns="0">
            <a:spAutoFit/>
          </a:bodyPr>
          <a:lstStyle/>
          <a:p>
            <a:pPr algn="ctr">
              <a:lnSpc>
                <a:spcPts val="4759"/>
              </a:lnSpc>
            </a:pPr>
            <a:r>
              <a:rPr lang="en-US" sz="3399">
                <a:solidFill>
                  <a:srgbClr val="000000"/>
                </a:solidFill>
                <a:latin typeface="Bugaki"/>
              </a:rPr>
              <a:t>Ruchika Yadav</a:t>
            </a:r>
          </a:p>
        </p:txBody>
      </p:sp>
      <p:sp>
        <p:nvSpPr>
          <p:cNvPr name="TextBox 16" id="16"/>
          <p:cNvSpPr txBox="true"/>
          <p:nvPr/>
        </p:nvSpPr>
        <p:spPr>
          <a:xfrm rot="0">
            <a:off x="5489074" y="7440526"/>
            <a:ext cx="2573814" cy="647065"/>
          </a:xfrm>
          <a:prstGeom prst="rect">
            <a:avLst/>
          </a:prstGeom>
        </p:spPr>
        <p:txBody>
          <a:bodyPr anchor="t" rtlCol="false" tIns="0" lIns="0" bIns="0" rIns="0">
            <a:spAutoFit/>
          </a:bodyPr>
          <a:lstStyle/>
          <a:p>
            <a:pPr algn="ctr">
              <a:lnSpc>
                <a:spcPts val="4759"/>
              </a:lnSpc>
            </a:pPr>
            <a:r>
              <a:rPr lang="en-US" sz="3399">
                <a:solidFill>
                  <a:srgbClr val="000000"/>
                </a:solidFill>
                <a:latin typeface="Bugaki"/>
              </a:rPr>
              <a:t>Anmol Pal</a:t>
            </a:r>
          </a:p>
        </p:txBody>
      </p:sp>
      <p:sp>
        <p:nvSpPr>
          <p:cNvPr name="TextBox 17" id="17"/>
          <p:cNvSpPr txBox="true"/>
          <p:nvPr/>
        </p:nvSpPr>
        <p:spPr>
          <a:xfrm rot="0">
            <a:off x="9643677" y="7440526"/>
            <a:ext cx="3812540" cy="647065"/>
          </a:xfrm>
          <a:prstGeom prst="rect">
            <a:avLst/>
          </a:prstGeom>
        </p:spPr>
        <p:txBody>
          <a:bodyPr anchor="t" rtlCol="false" tIns="0" lIns="0" bIns="0" rIns="0">
            <a:spAutoFit/>
          </a:bodyPr>
          <a:lstStyle/>
          <a:p>
            <a:pPr algn="ctr">
              <a:lnSpc>
                <a:spcPts val="4759"/>
              </a:lnSpc>
            </a:pPr>
            <a:r>
              <a:rPr lang="en-US" sz="3399">
                <a:solidFill>
                  <a:srgbClr val="000000"/>
                </a:solidFill>
                <a:latin typeface="Bugaki"/>
              </a:rPr>
              <a:t>Prakhar Dubey</a:t>
            </a:r>
          </a:p>
        </p:txBody>
      </p:sp>
      <p:sp>
        <p:nvSpPr>
          <p:cNvPr name="TextBox 18" id="18"/>
          <p:cNvSpPr txBox="true"/>
          <p:nvPr/>
        </p:nvSpPr>
        <p:spPr>
          <a:xfrm rot="0">
            <a:off x="14782452" y="7440526"/>
            <a:ext cx="2646045" cy="647065"/>
          </a:xfrm>
          <a:prstGeom prst="rect">
            <a:avLst/>
          </a:prstGeom>
        </p:spPr>
        <p:txBody>
          <a:bodyPr anchor="t" rtlCol="false" tIns="0" lIns="0" bIns="0" rIns="0">
            <a:spAutoFit/>
          </a:bodyPr>
          <a:lstStyle/>
          <a:p>
            <a:pPr algn="ctr">
              <a:lnSpc>
                <a:spcPts val="4759"/>
              </a:lnSpc>
            </a:pPr>
            <a:r>
              <a:rPr lang="en-US" sz="3399">
                <a:solidFill>
                  <a:srgbClr val="000000"/>
                </a:solidFill>
                <a:latin typeface="Bugaki"/>
              </a:rPr>
              <a:t>Anuj Bisht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894783" y="0"/>
            <a:ext cx="10430418" cy="10287000"/>
          </a:xfrm>
          <a:custGeom>
            <a:avLst/>
            <a:gdLst/>
            <a:ahLst/>
            <a:cxnLst/>
            <a:rect r="r" b="b" t="t" l="l"/>
            <a:pathLst>
              <a:path h="10287000" w="10430418">
                <a:moveTo>
                  <a:pt x="0" y="0"/>
                </a:moveTo>
                <a:lnTo>
                  <a:pt x="10430419" y="0"/>
                </a:lnTo>
                <a:lnTo>
                  <a:pt x="10430419"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7395289" y="3950653"/>
            <a:ext cx="7538403" cy="2470151"/>
          </a:xfrm>
          <a:prstGeom prst="rect">
            <a:avLst/>
          </a:prstGeom>
        </p:spPr>
        <p:txBody>
          <a:bodyPr anchor="t" rtlCol="false" tIns="0" lIns="0" bIns="0" rIns="0">
            <a:spAutoFit/>
          </a:bodyPr>
          <a:lstStyle/>
          <a:p>
            <a:pPr algn="ctr">
              <a:lnSpc>
                <a:spcPts val="18199"/>
              </a:lnSpc>
            </a:pPr>
            <a:r>
              <a:rPr lang="en-US" sz="12999">
                <a:solidFill>
                  <a:srgbClr val="000000"/>
                </a:solidFill>
                <a:latin typeface="Bugaki"/>
              </a:rPr>
              <a:t>Thanks!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DAFzPrQtYic</dc:identifier>
  <dcterms:modified xsi:type="dcterms:W3CDTF">2011-08-01T06:04:30Z</dcterms:modified>
  <cp:revision>1</cp:revision>
  <dc:title>Aahaar</dc:title>
</cp:coreProperties>
</file>

<file path=docProps/thumbnail.jpeg>
</file>